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B5B3-3294-4430-ACDC-6E4402B73EBF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845E-234D-4428-BFDF-33A7A975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B5B3-3294-4430-ACDC-6E4402B73EBF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845E-234D-4428-BFDF-33A7A975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2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B5B3-3294-4430-ACDC-6E4402B73EBF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845E-234D-4428-BFDF-33A7A975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43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B5B3-3294-4430-ACDC-6E4402B73EBF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845E-234D-4428-BFDF-33A7A975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27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B5B3-3294-4430-ACDC-6E4402B73EBF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845E-234D-4428-BFDF-33A7A975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86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B5B3-3294-4430-ACDC-6E4402B73EBF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845E-234D-4428-BFDF-33A7A975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B5B3-3294-4430-ACDC-6E4402B73EBF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845E-234D-4428-BFDF-33A7A975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12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B5B3-3294-4430-ACDC-6E4402B73EBF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845E-234D-4428-BFDF-33A7A975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49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B5B3-3294-4430-ACDC-6E4402B73EBF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845E-234D-4428-BFDF-33A7A975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14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B5B3-3294-4430-ACDC-6E4402B73EBF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845E-234D-4428-BFDF-33A7A975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77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B5B3-3294-4430-ACDC-6E4402B73EBF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845E-234D-4428-BFDF-33A7A975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86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0B5B3-3294-4430-ACDC-6E4402B73EBF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2845E-234D-4428-BFDF-33A7A975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56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13" name="Надпись 2"/>
          <p:cNvSpPr txBox="1">
            <a:spLocks noChangeArrowheads="1"/>
          </p:cNvSpPr>
          <p:nvPr/>
        </p:nvSpPr>
        <p:spPr bwMode="auto">
          <a:xfrm>
            <a:off x="1020278" y="104776"/>
            <a:ext cx="10703293" cy="647700"/>
          </a:xfrm>
          <a:prstGeom prst="snip2Same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Название образовательного учреждения</a:t>
            </a:r>
            <a:endParaRPr lang="ru-RU" sz="11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93183" y="1338311"/>
            <a:ext cx="9128653" cy="847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Бальные танцы для детей </a:t>
            </a: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5-6 лет</a:t>
            </a:r>
            <a:endParaRPr lang="ru-RU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94969" y="4973358"/>
            <a:ext cx="3433011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Запись в группы:</a:t>
            </a:r>
            <a:endParaRPr lang="ru-RU" sz="11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дрес, телефон и время записи</a:t>
            </a:r>
            <a:endParaRPr lang="ru-RU" sz="11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03955" y="2833668"/>
            <a:ext cx="4578416" cy="369332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ОБЩАЯ ФИЗИЧЕСКАЯ ПОДГОТОВКА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603966" y="3232706"/>
            <a:ext cx="4578416" cy="369332"/>
          </a:xfrm>
          <a:prstGeom prst="rect">
            <a:avLst/>
          </a:prstGeom>
          <a:scene3d>
            <a:camera prst="perspectiveFront"/>
            <a:lightRig rig="threePt" dir="t"/>
          </a:scene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УЧАСТИЕ В СОРЕВНОВАНИЯХ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584715" y="3621789"/>
            <a:ext cx="4607292" cy="369332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ИНДИВИДУАЛЬНЫЙ ПОДХОД</a:t>
            </a:r>
            <a:endParaRPr lang="ru-RU" b="1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86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60" y="1725504"/>
            <a:ext cx="2117558" cy="178445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463" b="92778" l="55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930"/>
          <a:stretch/>
        </p:blipFill>
        <p:spPr>
          <a:xfrm>
            <a:off x="1953875" y="3060681"/>
            <a:ext cx="2336233" cy="2323052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9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278" y="3509963"/>
            <a:ext cx="2300214" cy="305220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 rot="2104070">
            <a:off x="-424104" y="4471654"/>
            <a:ext cx="5210623" cy="1429119"/>
          </a:xfrm>
          <a:prstGeom prst="rect">
            <a:avLst/>
          </a:prstGeom>
          <a:noFill/>
        </p:spPr>
        <p:txBody>
          <a:bodyPr wrap="square" rtlCol="0">
            <a:prstTxWarp prst="textDeflateTop">
              <a:avLst/>
            </a:prstTxWarp>
            <a:spAutoFit/>
          </a:bodyPr>
          <a:lstStyle/>
          <a:p>
            <a:pPr algn="ctr"/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 нами первые шаги ваших детей в мире танцев станут отточенными и изящными</a:t>
            </a:r>
            <a:endParaRPr lang="ru-RU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40377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40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2018-10-08T08:54:05Z</dcterms:created>
  <dcterms:modified xsi:type="dcterms:W3CDTF">2019-08-29T14:29:33Z</dcterms:modified>
</cp:coreProperties>
</file>